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75" r:id="rId4"/>
    <p:sldId id="274" r:id="rId5"/>
    <p:sldId id="280" r:id="rId6"/>
    <p:sldId id="279" r:id="rId7"/>
    <p:sldId id="278" r:id="rId8"/>
    <p:sldId id="277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1" r:id="rId17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47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142" y="-984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1026" name="Picture 2" descr="Y:\ФСК\шаблон презент\шаблон-01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" r="1410"/>
          <a:stretch/>
        </p:blipFill>
        <p:spPr bwMode="auto">
          <a:xfrm>
            <a:off x="7144" y="215368"/>
            <a:ext cx="9906000" cy="664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ФСК\шаблон презент\шаблон-0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4"/>
          <a:stretch/>
        </p:blipFill>
        <p:spPr bwMode="auto">
          <a:xfrm>
            <a:off x="0" y="-15146"/>
            <a:ext cx="9906000" cy="685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Y:\ФСК\шаблон презент\шаблон-02-02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7"/>
          <a:stretch/>
        </p:blipFill>
        <p:spPr bwMode="auto">
          <a:xfrm>
            <a:off x="8430" y="-23011"/>
            <a:ext cx="9925354" cy="688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84648" y="2948987"/>
            <a:ext cx="691276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Урок безопасности для детей </a:t>
            </a:r>
            <a:endParaRPr lang="ru-RU" sz="29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http://konkur29.ru/wp-content/uploads/sites/8/2016/06/imagesParsTXT/image_ed0441_103067/8804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744" y="3645024"/>
            <a:ext cx="5499514" cy="283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41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992" y="82550"/>
            <a:ext cx="4743450" cy="670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0" y="1403152"/>
            <a:ext cx="54574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Опасно для жизни включать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электроприборы  в ванной комнате!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28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7"/>
          <a:stretch/>
        </p:blipFill>
        <p:spPr bwMode="auto">
          <a:xfrm>
            <a:off x="5058657" y="1196752"/>
            <a:ext cx="4623859" cy="5112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95" y="1412775"/>
            <a:ext cx="52453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Ничего нельзя вставлять в розетку!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опасно для жизни!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46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2620" y="260648"/>
            <a:ext cx="4184387" cy="648072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00472" y="4293096"/>
            <a:ext cx="47808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 дерева прочь отойдите!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Опасны в ветках провода!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 если, к том уже сырая погода,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страшней они вдвое тогда.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526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9064" y="620688"/>
            <a:ext cx="4067944" cy="591557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0472" y="1196752"/>
            <a:ext cx="5708101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Знак «Стрела» означает, что объект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находится под высоким напряжением.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Устройство изображенное на картинке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называется трансформатор.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Открывать его  нельзя. </a:t>
            </a:r>
          </a:p>
          <a:p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опасно для жизни!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92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096" y="1052736"/>
            <a:ext cx="3927520" cy="5414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75" y="1413697"/>
            <a:ext cx="642374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Дети, запомните правило: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Палкой, веткой, шестом –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никогда не прикасайтесь к электропроводу.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опасно для жизни!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21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8" r="21404" b="29861"/>
          <a:stretch/>
        </p:blipFill>
        <p:spPr bwMode="auto">
          <a:xfrm>
            <a:off x="6177136" y="1052736"/>
            <a:ext cx="3507950" cy="529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4488" y="1405557"/>
            <a:ext cx="71840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Нельзя рыбачить около линии электропередачи.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опасно для жизни!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460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407" y="1772816"/>
            <a:ext cx="6753039" cy="4906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4528" y="1130778"/>
            <a:ext cx="89587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 любой опасности нужно обязательно сообщить взрослым!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279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4781" y="1190904"/>
            <a:ext cx="92607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Электроэнергия играет важную роль в нашей жизни! </a:t>
            </a:r>
          </a:p>
          <a:p>
            <a:pPr algn="ctr"/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Она дает нам свет!  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im0-tub-ru.yandex.net/i?id=20c67b12259ddfbbb918350ca8396b2c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22" y="1960345"/>
            <a:ext cx="6322562" cy="419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49312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4791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4728" y="1159806"/>
            <a:ext cx="4789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Электроэнергия дает нам тепло!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https://im0-tub-ru.yandex.net/i?id=7efc3fd9b676bc35934759267c0046c1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72" y="2710970"/>
            <a:ext cx="9546728" cy="268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1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0552" y="1170864"/>
            <a:ext cx="7456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Электроэнергия приводит в движение различные механизмы! 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341" y="1540196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24" y="3606343"/>
            <a:ext cx="4482232" cy="280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86" y="3608767"/>
            <a:ext cx="4212054" cy="2806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79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80792" y="1197332"/>
            <a:ext cx="34482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Облегчает труд людей!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ttp://sp.bvf.ru/image/photo/1469950_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672" y="1643410"/>
            <a:ext cx="5976664" cy="47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479" y="1052736"/>
            <a:ext cx="8801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Оказывая </a:t>
            </a:r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огромную пользу людям,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электроэнергия таит в себе смертельную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опасность для тех,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кто не знает или пренебрегает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правилами электробезопасности! </a:t>
            </a:r>
            <a:endParaRPr lang="ru-RU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http://zlattv.ru/wp-content/uploads/2014/08/%D0%BE%D0%B1%D0%BB%D0%BE%D0%B6%D0%BA%D0%B0-%D1%87%D0%B0%D0%B9%D0%BD%D0%B8%D0%BA%D0%B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656" y="3607281"/>
            <a:ext cx="6517779" cy="26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9104" y="172128"/>
            <a:ext cx="3816430" cy="66515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1196752"/>
            <a:ext cx="5850704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Если увидели оборванный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провод линии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электропередачи,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нельзя к нему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приближаться.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 этом нужно сообщить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взрослым</a:t>
            </a:r>
            <a:r>
              <a:rPr lang="ru-RU" sz="3200" dirty="0" smtClean="0"/>
              <a:t>.</a:t>
            </a: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7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048" y="548680"/>
            <a:ext cx="4343598" cy="605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472" y="1504802"/>
            <a:ext cx="53189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Нельзя играть вблизи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линии электропередачи. 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опасно для жизни!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387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100" y="996482"/>
            <a:ext cx="3989909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2480" y="1520545"/>
            <a:ext cx="5735288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 время грозы нельзя прятаться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 деревьями и купаться!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опасно для жизни!  </a:t>
            </a:r>
          </a:p>
          <a:p>
            <a:endParaRPr lang="ru-RU" sz="2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Высокие деревья и вода притягивают 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молнию.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Нужно отойти на безопасное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расстояние от дерева – </a:t>
            </a: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это 4-5 метров!</a:t>
            </a:r>
          </a:p>
          <a:p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Лучше присесть в яму или канаву.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488" y="188640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Электричество опасно ! 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 делай сам! Останови друга!</a:t>
            </a:r>
            <a:endParaRPr lang="ru-RU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33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382</Words>
  <Application>Microsoft Office PowerPoint</Application>
  <PresentationFormat>Лист A4 (210x297 мм)</PresentationFormat>
  <Paragraphs>83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Полина Петрова</dc:creator>
  <cp:lastModifiedBy>Весёлкин Алексей Андреевич</cp:lastModifiedBy>
  <cp:revision>21</cp:revision>
  <dcterms:created xsi:type="dcterms:W3CDTF">2015-12-04T14:44:29Z</dcterms:created>
  <dcterms:modified xsi:type="dcterms:W3CDTF">2017-04-19T03:44:25Z</dcterms:modified>
</cp:coreProperties>
</file>